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Default Extension="wav" ContentType="audio/wav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  <p:clrMru>
    <a:srgbClr val="0000FF"/>
    <a:srgbClr val="CC00CC"/>
    <a:srgbClr val="FF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ACFCA-F947-487B-AF59-B451E3A18083}" type="datetimeFigureOut">
              <a:rPr lang="it-IT" smtClean="0"/>
              <a:pPr/>
              <a:t>26/09/2003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F5212-883A-4153-BF1D-D4CA688785A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737781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ACFCA-F947-487B-AF59-B451E3A18083}" type="datetimeFigureOut">
              <a:rPr lang="it-IT" smtClean="0"/>
              <a:pPr/>
              <a:t>26/09/2003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F5212-883A-4153-BF1D-D4CA688785A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341090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ACFCA-F947-487B-AF59-B451E3A18083}" type="datetimeFigureOut">
              <a:rPr lang="it-IT" smtClean="0"/>
              <a:pPr/>
              <a:t>26/09/2003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F5212-883A-4153-BF1D-D4CA688785A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163393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ACFCA-F947-487B-AF59-B451E3A18083}" type="datetimeFigureOut">
              <a:rPr lang="it-IT" smtClean="0"/>
              <a:pPr/>
              <a:t>26/09/2003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F5212-883A-4153-BF1D-D4CA688785A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551748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ACFCA-F947-487B-AF59-B451E3A18083}" type="datetimeFigureOut">
              <a:rPr lang="it-IT" smtClean="0"/>
              <a:pPr/>
              <a:t>26/09/2003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F5212-883A-4153-BF1D-D4CA688785A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638768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ACFCA-F947-487B-AF59-B451E3A18083}" type="datetimeFigureOut">
              <a:rPr lang="it-IT" smtClean="0"/>
              <a:pPr/>
              <a:t>26/09/2003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F5212-883A-4153-BF1D-D4CA688785A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938693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ACFCA-F947-487B-AF59-B451E3A18083}" type="datetimeFigureOut">
              <a:rPr lang="it-IT" smtClean="0"/>
              <a:pPr/>
              <a:t>26/09/2003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F5212-883A-4153-BF1D-D4CA688785A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489214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ACFCA-F947-487B-AF59-B451E3A18083}" type="datetimeFigureOut">
              <a:rPr lang="it-IT" smtClean="0"/>
              <a:pPr/>
              <a:t>26/09/2003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F5212-883A-4153-BF1D-D4CA688785A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459688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ACFCA-F947-487B-AF59-B451E3A18083}" type="datetimeFigureOut">
              <a:rPr lang="it-IT" smtClean="0"/>
              <a:pPr/>
              <a:t>26/09/2003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F5212-883A-4153-BF1D-D4CA688785A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65366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ACFCA-F947-487B-AF59-B451E3A18083}" type="datetimeFigureOut">
              <a:rPr lang="it-IT" smtClean="0"/>
              <a:pPr/>
              <a:t>26/09/2003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F5212-883A-4153-BF1D-D4CA688785A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380593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ACFCA-F947-487B-AF59-B451E3A18083}" type="datetimeFigureOut">
              <a:rPr lang="it-IT" smtClean="0"/>
              <a:pPr/>
              <a:t>26/09/2003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F5212-883A-4153-BF1D-D4CA688785A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384974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ACFCA-F947-487B-AF59-B451E3A18083}" type="datetimeFigureOut">
              <a:rPr lang="it-IT" smtClean="0"/>
              <a:pPr/>
              <a:t>26/09/2003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F5212-883A-4153-BF1D-D4CA688785A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4222914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media1.wav"/><Relationship Id="rId5" Type="http://schemas.openxmlformats.org/officeDocument/2006/relationships/image" Target="../media/image2.png"/><Relationship Id="rId4" Type="http://schemas.microsoft.com/office/2007/relationships/media" Target="../media/media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8.xml"/><Relationship Id="rId1" Type="http://schemas.openxmlformats.org/officeDocument/2006/relationships/audio" Target="../media/media2.wav"/><Relationship Id="rId5" Type="http://schemas.openxmlformats.org/officeDocument/2006/relationships/image" Target="../media/image2.png"/><Relationship Id="rId4" Type="http://schemas.microsoft.com/office/2007/relationships/media" Target="../media/media2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8.xml"/><Relationship Id="rId1" Type="http://schemas.openxmlformats.org/officeDocument/2006/relationships/audio" Target="../media/media3.wav"/><Relationship Id="rId5" Type="http://schemas.openxmlformats.org/officeDocument/2006/relationships/image" Target="../media/image2.png"/><Relationship Id="rId4" Type="http://schemas.microsoft.com/office/2007/relationships/media" Target="../media/media3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8.xml"/><Relationship Id="rId1" Type="http://schemas.openxmlformats.org/officeDocument/2006/relationships/audio" Target="../media/media4.wav"/><Relationship Id="rId5" Type="http://schemas.openxmlformats.org/officeDocument/2006/relationships/image" Target="../media/image2.png"/><Relationship Id="rId4" Type="http://schemas.microsoft.com/office/2007/relationships/media" Target="../media/media4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8.xml"/><Relationship Id="rId1" Type="http://schemas.openxmlformats.org/officeDocument/2006/relationships/audio" Target="../media/media5.wav"/><Relationship Id="rId5" Type="http://schemas.openxmlformats.org/officeDocument/2006/relationships/image" Target="../media/image2.png"/><Relationship Id="rId4" Type="http://schemas.microsoft.com/office/2007/relationships/media" Target="../media/media5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8.xml"/><Relationship Id="rId1" Type="http://schemas.openxmlformats.org/officeDocument/2006/relationships/audio" Target="../media/media6.wav"/><Relationship Id="rId5" Type="http://schemas.openxmlformats.org/officeDocument/2006/relationships/image" Target="../media/image2.png"/><Relationship Id="rId4" Type="http://schemas.microsoft.com/office/2007/relationships/media" Target="../media/media6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31640" y="2492896"/>
            <a:ext cx="6400800" cy="1752600"/>
          </a:xfrm>
        </p:spPr>
        <p:txBody>
          <a:bodyPr/>
          <a:lstStyle/>
          <a:p>
            <a:pPr algn="l"/>
            <a:r>
              <a:rPr lang="it-IT" sz="6000" b="1" dirty="0" smtClean="0">
                <a:solidFill>
                  <a:srgbClr val="FF0000"/>
                </a:solidFill>
              </a:rPr>
              <a:t>N</a:t>
            </a:r>
            <a:r>
              <a:rPr lang="it-IT" dirty="0" smtClean="0">
                <a:solidFill>
                  <a:srgbClr val="00B050"/>
                </a:solidFill>
              </a:rPr>
              <a:t>ATALE E’ PACE</a:t>
            </a:r>
            <a:endParaRPr lang="it-IT" dirty="0">
              <a:solidFill>
                <a:srgbClr val="00B050"/>
              </a:solidFill>
            </a:endParaRPr>
          </a:p>
        </p:txBody>
      </p:sp>
      <p:pic>
        <p:nvPicPr>
          <p:cNvPr id="1026" name="Picture 2" descr="C:\Users\Pasquale\AppData\Local\Microsoft\Windows\INetCache\IE\GE1H35WU\albero%20natale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6415" y="1484784"/>
            <a:ext cx="2665559" cy="3600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Segnale acust. registr.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="" xmlns:p14="http://schemas.microsoft.com/office/powerpoint/2010/main" r:embed="rId4"/>
              </p:ext>
            </p:extLst>
          </p:nvPr>
        </p:nvPicPr>
        <p:blipFill>
          <a:blip r:embed="rId5" cstate="print"/>
          <a:stretch>
            <a:fillRect/>
          </a:stretch>
        </p:blipFill>
        <p:spPr>
          <a:xfrm>
            <a:off x="323528" y="602128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75582109"/>
      </p:ext>
    </p:extLst>
  </p:cSld>
  <p:clrMapOvr>
    <a:masterClrMapping/>
  </p:clrMapOvr>
  <p:transition spd="slow" advTm="1718">
    <p:push dir="u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452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98113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  <p:extLst mod="1">
    <p:ext uri="{E180D4A7-C9FB-4DFB-919C-405C955672EB}">
      <p14:showEvtLst xmlns="" xmlns:p14="http://schemas.microsoft.com/office/powerpoint/2010/main">
        <p14:playEvt time="2269" objId="2"/>
        <p14:stopEvt time="7292" objId="2"/>
      </p14:showEvtLst>
    </p:ext>
  </p:extLs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970784" cy="4691063"/>
          </a:xfrm>
        </p:spPr>
        <p:txBody>
          <a:bodyPr>
            <a:normAutofit/>
          </a:bodyPr>
          <a:lstStyle/>
          <a:p>
            <a:endParaRPr lang="it-IT" sz="6000" dirty="0" smtClean="0">
              <a:solidFill>
                <a:srgbClr val="FF0000"/>
              </a:solidFill>
            </a:endParaRPr>
          </a:p>
          <a:p>
            <a:r>
              <a:rPr lang="it-IT" sz="6000" dirty="0" smtClean="0">
                <a:solidFill>
                  <a:srgbClr val="FF0000"/>
                </a:solidFill>
              </a:rPr>
              <a:t>A</a:t>
            </a:r>
            <a:r>
              <a:rPr lang="it-IT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MORE E FELICITA’</a:t>
            </a:r>
            <a:endParaRPr lang="it-IT" sz="3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050" name="Picture 2" descr="C:\Users\Pasquale\AppData\Local\Microsoft\Windows\INetCache\IE\GE1H35WU\5-asinello[1]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2175" y="1770856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Segnale acust. registr.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="" xmlns:p14="http://schemas.microsoft.com/office/powerpoint/2010/main" r:embed="rId4"/>
              </p:ext>
            </p:extLst>
          </p:nvPr>
        </p:nvPicPr>
        <p:blipFill>
          <a:blip r:embed="rId5" cstate="print"/>
          <a:stretch>
            <a:fillRect/>
          </a:stretch>
        </p:blipFill>
        <p:spPr>
          <a:xfrm>
            <a:off x="179512" y="594928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97120736"/>
      </p:ext>
    </p:extLst>
  </p:cSld>
  <p:clrMapOvr>
    <a:masterClrMapping/>
  </p:clrMapOvr>
  <p:transition spd="slow" advTm="7187">
    <p:wip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635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  <p:extLst mod="1">
    <p:ext uri="{E180D4A7-C9FB-4DFB-919C-405C955672EB}">
      <p14:showEvtLst xmlns="" xmlns:p14="http://schemas.microsoft.com/office/powerpoint/2010/main">
        <p14:playEvt time="1411" objId="2"/>
        <p14:stopEvt time="6384" objId="2"/>
      </p14:showEvtLst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610744" cy="4691063"/>
          </a:xfrm>
        </p:spPr>
        <p:txBody>
          <a:bodyPr>
            <a:normAutofit/>
          </a:bodyPr>
          <a:lstStyle/>
          <a:p>
            <a:endParaRPr lang="it-IT" sz="6000" dirty="0" smtClean="0">
              <a:solidFill>
                <a:srgbClr val="FF3300"/>
              </a:solidFill>
            </a:endParaRPr>
          </a:p>
          <a:p>
            <a:r>
              <a:rPr lang="it-IT" sz="6000" dirty="0" smtClean="0">
                <a:solidFill>
                  <a:srgbClr val="FF0000"/>
                </a:solidFill>
              </a:rPr>
              <a:t>T</a:t>
            </a:r>
            <a:r>
              <a:rPr lang="it-IT" sz="3200" dirty="0" smtClean="0">
                <a:solidFill>
                  <a:srgbClr val="00B050"/>
                </a:solidFill>
              </a:rPr>
              <a:t>ANTA GIOIA ED</a:t>
            </a:r>
            <a:endParaRPr lang="it-IT" sz="3200" dirty="0">
              <a:solidFill>
                <a:srgbClr val="00B050"/>
              </a:solidFill>
            </a:endParaRPr>
          </a:p>
        </p:txBody>
      </p:sp>
      <p:pic>
        <p:nvPicPr>
          <p:cNvPr id="3076" name="Picture 4" descr="C:\Users\Pasquale\AppData\Local\Microsoft\Windows\INetCache\IE\RY67C02J\magi[1]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8800" y="1875631"/>
            <a:ext cx="3524250" cy="26479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Segnale acust. registr.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="" xmlns:p14="http://schemas.microsoft.com/office/powerpoint/2010/main" r:embed="rId4"/>
              </p:ext>
            </p:extLst>
          </p:nvPr>
        </p:nvPicPr>
        <p:blipFill>
          <a:blip r:embed="rId5" cstate="print"/>
          <a:stretch>
            <a:fillRect/>
          </a:stretch>
        </p:blipFill>
        <p:spPr>
          <a:xfrm>
            <a:off x="323528" y="5733256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22777134"/>
      </p:ext>
    </p:extLst>
  </p:cSld>
  <p:clrMapOvr>
    <a:masterClrMapping/>
  </p:clrMapOvr>
  <p:transition spd="slow" advTm="7344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742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  <p:extLst mod="1">
    <p:ext uri="{E180D4A7-C9FB-4DFB-919C-405C955672EB}">
      <p14:showEvtLst xmlns="" xmlns:p14="http://schemas.microsoft.com/office/powerpoint/2010/main">
        <p14:playEvt time="1676" objId="2"/>
        <p14:stopEvt time="7513" objId="2"/>
      </p14:showEvtLst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95536" y="1412776"/>
            <a:ext cx="3008313" cy="4691063"/>
          </a:xfrm>
        </p:spPr>
        <p:txBody>
          <a:bodyPr>
            <a:normAutofit/>
          </a:bodyPr>
          <a:lstStyle/>
          <a:p>
            <a:endParaRPr lang="it-IT" sz="6000" dirty="0" smtClean="0">
              <a:solidFill>
                <a:srgbClr val="FF0000"/>
              </a:solidFill>
            </a:endParaRPr>
          </a:p>
          <a:p>
            <a:r>
              <a:rPr lang="it-IT" sz="6000" dirty="0" smtClean="0">
                <a:solidFill>
                  <a:srgbClr val="FF0000"/>
                </a:solidFill>
              </a:rPr>
              <a:t>A</a:t>
            </a:r>
            <a:r>
              <a:rPr lang="it-IT" sz="3200" dirty="0" smtClean="0">
                <a:solidFill>
                  <a:srgbClr val="CC00CC"/>
                </a:solidFill>
              </a:rPr>
              <a:t>LLEGRIA PER</a:t>
            </a:r>
            <a:endParaRPr lang="it-IT" sz="3200" dirty="0">
              <a:solidFill>
                <a:srgbClr val="CC00CC"/>
              </a:solidFill>
            </a:endParaRPr>
          </a:p>
        </p:txBody>
      </p:sp>
      <p:pic>
        <p:nvPicPr>
          <p:cNvPr id="4098" name="Picture 2" descr="C:\Users\Pasquale\AppData\Local\Microsoft\Windows\INetCache\IE\RY67C02J\crib-514217_960_720[1]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124744"/>
            <a:ext cx="3343870" cy="472075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Segnale acust. registr.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="" xmlns:p14="http://schemas.microsoft.com/office/powerpoint/2010/main" r:embed="rId4"/>
              </p:ext>
            </p:extLst>
          </p:nvPr>
        </p:nvPicPr>
        <p:blipFill>
          <a:blip r:embed="rId5" cstate="print"/>
          <a:stretch>
            <a:fillRect/>
          </a:stretch>
        </p:blipFill>
        <p:spPr>
          <a:xfrm>
            <a:off x="179512" y="602128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86580372"/>
      </p:ext>
    </p:extLst>
  </p:cSld>
  <p:clrMapOvr>
    <a:masterClrMapping/>
  </p:clrMapOvr>
  <p:transition spd="slow" advTm="7360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40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  <p:extLst mod="1">
    <p:ext uri="{E180D4A7-C9FB-4DFB-919C-405C955672EB}">
      <p14:showEvtLst xmlns="" xmlns:p14="http://schemas.microsoft.com/office/powerpoint/2010/main">
        <p14:playEvt time="1560" objId="2"/>
        <p14:stopEvt time="6383" objId="2"/>
      </p14:showEvtLst>
    </p:ext>
  </p:extLs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4042792" cy="4691063"/>
          </a:xfrm>
        </p:spPr>
        <p:txBody>
          <a:bodyPr>
            <a:normAutofit/>
          </a:bodyPr>
          <a:lstStyle/>
          <a:p>
            <a:endParaRPr lang="it-IT" sz="6000" dirty="0" smtClean="0">
              <a:solidFill>
                <a:srgbClr val="FF0000"/>
              </a:solidFill>
            </a:endParaRPr>
          </a:p>
          <a:p>
            <a:r>
              <a:rPr lang="it-IT" sz="6000" dirty="0" smtClean="0">
                <a:solidFill>
                  <a:srgbClr val="FF0000"/>
                </a:solidFill>
              </a:rPr>
              <a:t>L</a:t>
            </a:r>
            <a:r>
              <a:rPr lang="it-IT" sz="3200" dirty="0" smtClean="0">
                <a:solidFill>
                  <a:srgbClr val="0000FF"/>
                </a:solidFill>
              </a:rPr>
              <a:t>A NASCITA’  DI GESU’</a:t>
            </a:r>
            <a:endParaRPr lang="it-IT" sz="3200" dirty="0">
              <a:solidFill>
                <a:srgbClr val="0000FF"/>
              </a:solidFill>
            </a:endParaRPr>
          </a:p>
        </p:txBody>
      </p:sp>
      <p:pic>
        <p:nvPicPr>
          <p:cNvPr id="5122" name="Picture 2" descr="C:\Users\Pasquale\AppData\Local\Microsoft\Windows\INetCache\IE\W1RRL4GA\baby-born-jesus-christ-celebration-wallpaper-thumb[1]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132856"/>
            <a:ext cx="4042791" cy="253145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Segnale acust. registr.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="" xmlns:p14="http://schemas.microsoft.com/office/powerpoint/2010/main" r:embed="rId4"/>
              </p:ext>
            </p:extLst>
          </p:nvPr>
        </p:nvPicPr>
        <p:blipFill>
          <a:blip r:embed="rId5" cstate="print"/>
          <a:stretch>
            <a:fillRect/>
          </a:stretch>
        </p:blipFill>
        <p:spPr>
          <a:xfrm>
            <a:off x="251520" y="5877272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47443889"/>
      </p:ext>
    </p:extLst>
  </p:cSld>
  <p:clrMapOvr>
    <a:masterClrMapping/>
  </p:clrMapOvr>
  <p:transition spd="slow" advTm="6672">
    <p:circl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427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  <p:extLst mod="1">
    <p:ext uri="{E180D4A7-C9FB-4DFB-919C-405C955672EB}">
      <p14:showEvtLst xmlns="" xmlns:p14="http://schemas.microsoft.com/office/powerpoint/2010/main">
        <p14:playEvt time="1676" objId="2"/>
        <p14:stopEvt time="7590" objId="2"/>
      </p14:showEvtLst>
    </p:ext>
  </p:extLs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8075240" cy="2065908"/>
          </a:xfrm>
        </p:spPr>
        <p:txBody>
          <a:bodyPr>
            <a:normAutofit/>
          </a:bodyPr>
          <a:lstStyle/>
          <a:p>
            <a:r>
              <a:rPr lang="it-IT" sz="6000" dirty="0" smtClean="0">
                <a:solidFill>
                  <a:srgbClr val="FF0000"/>
                </a:solidFill>
              </a:rPr>
              <a:t>E</a:t>
            </a:r>
            <a:r>
              <a:rPr lang="it-IT" sz="3200" dirty="0" smtClean="0">
                <a:solidFill>
                  <a:srgbClr val="00B050"/>
                </a:solidFill>
              </a:rPr>
              <a:t> NON SI SENTE PIU’ LA TRISTEZZA</a:t>
            </a:r>
            <a:endParaRPr lang="it-IT" sz="3200" dirty="0">
              <a:solidFill>
                <a:srgbClr val="00B050"/>
              </a:solidFill>
            </a:endParaRPr>
          </a:p>
        </p:txBody>
      </p:sp>
      <p:pic>
        <p:nvPicPr>
          <p:cNvPr id="6146" name="Picture 2" descr="C:\Users\Pasquale\AppData\Local\Microsoft\Windows\INetCache\IE\3V1OVKB1\Babbo_Natale2_r[1]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708920"/>
            <a:ext cx="2267678" cy="311427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Segnale acust. registr.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="" xmlns:p14="http://schemas.microsoft.com/office/powerpoint/2010/main" r:embed="rId4"/>
              </p:ext>
            </p:extLst>
          </p:nvPr>
        </p:nvPicPr>
        <p:blipFill>
          <a:blip r:embed="rId5" cstate="print"/>
          <a:stretch>
            <a:fillRect/>
          </a:stretch>
        </p:blipFill>
        <p:spPr>
          <a:xfrm>
            <a:off x="251520" y="594928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68159628"/>
      </p:ext>
    </p:extLst>
  </p:cSld>
  <p:clrMapOvr>
    <a:masterClrMapping/>
  </p:clrMapOvr>
  <p:transition spd="slow" advTm="0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133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  <p:extLst mod="1">
    <p:ext uri="{E180D4A7-C9FB-4DFB-919C-405C955672EB}">
      <p14:showEvtLst xmlns="" xmlns:p14="http://schemas.microsoft.com/office/powerpoint/2010/main">
        <p14:playEvt time="1864" objId="2"/>
        <p14:stopEvt time="8170" objId="2"/>
      </p14:showEvtLst>
    </p:ext>
  </p:extLst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27</Words>
  <Application>Microsoft Office PowerPoint</Application>
  <PresentationFormat>Presentazione su schermo (4:3)</PresentationFormat>
  <Paragraphs>10</Paragraphs>
  <Slides>6</Slides>
  <Notes>0</Notes>
  <HiddenSlides>0</HiddenSlides>
  <MMClips>6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Pasquale</dc:creator>
  <cp:lastModifiedBy>.</cp:lastModifiedBy>
  <cp:revision>8</cp:revision>
  <dcterms:created xsi:type="dcterms:W3CDTF">2020-12-08T15:34:55Z</dcterms:created>
  <dcterms:modified xsi:type="dcterms:W3CDTF">2003-09-26T21:02:36Z</dcterms:modified>
</cp:coreProperties>
</file>